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C00000"/>
    <a:srgbClr val="FCFBD9"/>
    <a:srgbClr val="F9F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3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27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5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0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29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87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72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23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06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85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8F243-0968-4D79-8E05-20149BEF486F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A36E7-7AA4-4C41-BDE1-975144487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7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66700" h="266700" prst="hardEdge"/>
          </a:sp3d>
        </p:spPr>
      </p:pic>
      <p:sp>
        <p:nvSpPr>
          <p:cNvPr id="4" name="TextBox 3"/>
          <p:cNvSpPr txBox="1"/>
          <p:nvPr/>
        </p:nvSpPr>
        <p:spPr>
          <a:xfrm>
            <a:off x="336884" y="509349"/>
            <a:ext cx="6184232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Pristina" panose="03060402040406080204" pitchFamily="66" charset="0"/>
              </a:rPr>
              <a:t> </a:t>
            </a:r>
            <a:r>
              <a:rPr lang="hu-HU" sz="4800" dirty="0" smtClean="0">
                <a:latin typeface="Pristina" panose="03060402040406080204" pitchFamily="66" charset="0"/>
              </a:rPr>
              <a:t>Imádság megnyugvásért</a:t>
            </a:r>
            <a:r>
              <a:rPr lang="hu-HU" sz="4800" dirty="0" smtClean="0">
                <a:latin typeface="Pristina" panose="03060402040406080204" pitchFamily="66" charset="0"/>
              </a:rPr>
              <a:t>, </a:t>
            </a:r>
            <a:r>
              <a:rPr lang="hu-HU" sz="4800" dirty="0" smtClean="0">
                <a:latin typeface="Pristina" panose="03060402040406080204" pitchFamily="66" charset="0"/>
              </a:rPr>
              <a:t>pihenésért </a:t>
            </a:r>
            <a:endParaRPr lang="en-GB" sz="4800" dirty="0">
              <a:latin typeface="Pristina" panose="03060402040406080204" pitchFamily="66" charset="0"/>
            </a:endParaRPr>
          </a:p>
          <a:p>
            <a:pPr algn="ctr"/>
            <a:endParaRPr lang="en-GB" dirty="0"/>
          </a:p>
          <a:p>
            <a:pPr algn="ctr"/>
            <a:r>
              <a:rPr lang="hu-HU" sz="2400" dirty="0" smtClean="0"/>
              <a:t>Drága Atyám!</a:t>
            </a:r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hu-HU" sz="2400" dirty="0" smtClean="0"/>
              <a:t>Világunk egyre gyorsabban száguld. Én  próbálok lépést tartani vele, de Istenem, a forgószél inkább csak magával ragad. Ellenállhatatlanul beszippant. Tudom, hogy nem győzhetem le. Meg kell tanulnom megpihenni a Te tökéletes békességedben. El kell engednem saját  erőfeszítéseimet, hogy lábam a Te tempódban haladhasson és a Tőled kapott öröm tükröződjön arcomon. Kérlek, Jézus segíts lassítanom, amikor Te azt akarod.  Segíts Uram, megpihennem, amikor szerinted arra van szükségem. </a:t>
            </a:r>
          </a:p>
          <a:p>
            <a:pPr algn="ctr"/>
            <a:r>
              <a:rPr lang="hu-HU" sz="2400" dirty="0" smtClean="0"/>
              <a:t>Köszönöm, hogy szeretsz, úgy, ahogy vagyok!</a:t>
            </a:r>
          </a:p>
          <a:p>
            <a:pPr algn="ctr"/>
            <a:r>
              <a:rPr lang="hu-HU" sz="2400" dirty="0" smtClean="0"/>
              <a:t>Köszönöm, hogy a pihenés is a terved része!</a:t>
            </a:r>
          </a:p>
          <a:p>
            <a:pPr algn="ctr"/>
            <a:r>
              <a:rPr lang="hu-HU" sz="2400" dirty="0" smtClean="0"/>
              <a:t>Ámen </a:t>
            </a:r>
          </a:p>
          <a:p>
            <a:pPr algn="ctr"/>
            <a:endParaRPr lang="hu-HU" sz="2400" dirty="0" smtClean="0"/>
          </a:p>
          <a:p>
            <a:pPr algn="ctr"/>
            <a:endParaRPr lang="en-GB" sz="2400" dirty="0"/>
          </a:p>
          <a:p>
            <a:pPr algn="ctr"/>
            <a:r>
              <a:rPr lang="hu-HU" sz="2400" dirty="0" err="1" smtClean="0"/>
              <a:t>Amen</a:t>
            </a:r>
            <a:r>
              <a:rPr lang="hu-H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hu-H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591" r="30898"/>
          <a:stretch/>
        </p:blipFill>
        <p:spPr>
          <a:xfrm>
            <a:off x="204537" y="417590"/>
            <a:ext cx="2925071" cy="7595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7896" y="216568"/>
            <a:ext cx="3621504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 </a:t>
            </a:r>
            <a:r>
              <a:rPr lang="hu-HU" sz="36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Több vagyok pusztán egy testnél</a:t>
            </a:r>
            <a:endParaRPr lang="en-GB" sz="3600" dirty="0"/>
          </a:p>
          <a:p>
            <a:pPr algn="ctr"/>
            <a:r>
              <a:rPr lang="hu-H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Szeretek, gyűlölök, félek, </a:t>
            </a:r>
          </a:p>
          <a:p>
            <a:pPr algn="ctr"/>
            <a:r>
              <a:rPr lang="hu-H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rajongok. Vannak álmaim és vágyaim. Tévedek, mászom, ugrok, táncolok és felsikítok. Meghallgatok, beszélek, dolgozom és elbukom. Énekelek, örvendezek, gondolkodom, érzéseim vannak és visszabeszélek.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GB" sz="3600" dirty="0"/>
          </a:p>
          <a:p>
            <a:pPr algn="ctr"/>
            <a:r>
              <a:rPr lang="en-GB" sz="36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 </a:t>
            </a:r>
            <a:r>
              <a:rPr lang="hu-HU" sz="36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Nő vagyok</a:t>
            </a:r>
            <a:endParaRPr lang="en-GB" sz="36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5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760" r="19475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711" y="0"/>
            <a:ext cx="6377224" cy="92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latin typeface="Juice ITC" panose="04040403040A02020202" pitchFamily="82" charset="0"/>
              </a:rPr>
              <a:t>CSAK ISTENBEN</a:t>
            </a:r>
          </a:p>
          <a:p>
            <a:endParaRPr lang="en-GB" sz="8800" dirty="0">
              <a:latin typeface="Juice ITC" panose="04040403040A02020202" pitchFamily="82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6600" dirty="0">
                <a:latin typeface="Century Gothic" panose="020B0502020202020204" pitchFamily="34" charset="0"/>
              </a:rPr>
              <a:t>   </a:t>
            </a:r>
            <a:r>
              <a:rPr lang="hu-HU" sz="6600" dirty="0" smtClean="0">
                <a:latin typeface="Century Gothic" panose="020B0502020202020204" pitchFamily="34" charset="0"/>
              </a:rPr>
              <a:t>LELKEM;</a:t>
            </a:r>
            <a:endParaRPr lang="en-GB" sz="6600" dirty="0">
              <a:latin typeface="Century Gothic" panose="020B0502020202020204" pitchFamily="34" charset="0"/>
            </a:endParaRPr>
          </a:p>
          <a:p>
            <a:endParaRPr lang="en-GB" sz="2400" dirty="0">
              <a:latin typeface="Juice ITC" panose="04040403040A02020202" pitchFamily="82" charset="0"/>
            </a:endParaRPr>
          </a:p>
          <a:p>
            <a:r>
              <a:rPr lang="hu-HU" sz="11500" dirty="0" smtClean="0">
                <a:latin typeface="Juice ITC" panose="04040403040A02020202" pitchFamily="82" charset="0"/>
              </a:rPr>
              <a:t>TŐLE VAN </a:t>
            </a:r>
            <a:endParaRPr lang="en-GB" sz="11500" dirty="0">
              <a:latin typeface="Juice ITC" panose="04040403040A02020202" pitchFamily="82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hu-HU" sz="5400" dirty="0" smtClean="0">
                <a:latin typeface="Century Gothic" panose="020B0502020202020204" pitchFamily="34" charset="0"/>
              </a:rPr>
              <a:t>AZ ÉN SZABADULÁSOM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				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hu-HU" sz="2800" b="1" dirty="0" smtClean="0">
                <a:solidFill>
                  <a:schemeClr val="accent6">
                    <a:lumMod val="75000"/>
                  </a:schemeClr>
                </a:solidFill>
              </a:rPr>
              <a:t>Zsolt 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62:</a:t>
            </a:r>
            <a:r>
              <a:rPr lang="hu-HU" sz="2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4670" y="1223319"/>
            <a:ext cx="3076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NYUGSZIK MEG </a:t>
            </a:r>
            <a:endParaRPr lang="en-GB" sz="4000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570" y="84224"/>
            <a:ext cx="6388768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/>
              <a:t>Imádság</a:t>
            </a:r>
            <a:endParaRPr lang="en-GB" sz="5400" dirty="0"/>
          </a:p>
          <a:p>
            <a:pPr algn="ctr"/>
            <a:r>
              <a:rPr lang="hu-HU" sz="2400" dirty="0" smtClean="0"/>
              <a:t>alvásért és pihenésért</a:t>
            </a:r>
            <a:endParaRPr lang="en-GB" sz="2400" dirty="0"/>
          </a:p>
          <a:p>
            <a:pPr algn="ctr"/>
            <a:endParaRPr lang="en-GB" sz="1400" dirty="0"/>
          </a:p>
          <a:p>
            <a:pPr algn="ctr"/>
            <a:r>
              <a:rPr lang="hu-HU" sz="1400" dirty="0" smtClean="0"/>
              <a:t>Drága szerető Istenem!</a:t>
            </a:r>
            <a:endParaRPr lang="en-GB" sz="1400" dirty="0"/>
          </a:p>
          <a:p>
            <a:pPr algn="ctr"/>
            <a:r>
              <a:rPr lang="hu-HU" sz="1400" dirty="0" smtClean="0"/>
              <a:t>Nagyon fáradt és kimerült vagyok.</a:t>
            </a:r>
          </a:p>
          <a:p>
            <a:pPr algn="ctr"/>
            <a:r>
              <a:rPr lang="hu-HU" sz="1400" dirty="0" smtClean="0"/>
              <a:t>Nem tudok aludni és kikapcsolni. </a:t>
            </a:r>
            <a:endParaRPr lang="en-GB" sz="1400" dirty="0"/>
          </a:p>
          <a:p>
            <a:pPr algn="ctr"/>
            <a:r>
              <a:rPr lang="hu-HU" sz="1400" dirty="0" smtClean="0"/>
              <a:t>Kimerültségem ellenére agyam folyton zakatol, </a:t>
            </a:r>
          </a:p>
          <a:p>
            <a:pPr algn="ctr"/>
            <a:r>
              <a:rPr lang="hu-HU" sz="1400" dirty="0" smtClean="0"/>
              <a:t>aggodalommal és félelmekkel teli. </a:t>
            </a:r>
            <a:r>
              <a:rPr lang="en-GB" sz="1400" dirty="0" smtClean="0"/>
              <a:t> </a:t>
            </a:r>
            <a:endParaRPr lang="en-GB" sz="1400" dirty="0"/>
          </a:p>
          <a:p>
            <a:pPr algn="ctr"/>
            <a:r>
              <a:rPr lang="hu-HU" sz="1400" dirty="0" smtClean="0"/>
              <a:t>Úgy érzem, csapdában vergődöm. </a:t>
            </a:r>
            <a:endParaRPr lang="en-GB" sz="1400" dirty="0"/>
          </a:p>
          <a:p>
            <a:pPr algn="ctr"/>
            <a:r>
              <a:rPr lang="hu-HU" sz="1400" dirty="0" smtClean="0"/>
              <a:t>Szabadíts ki belőle Uram! </a:t>
            </a:r>
            <a:endParaRPr lang="en-GB" sz="1400" dirty="0"/>
          </a:p>
          <a:p>
            <a:pPr algn="ctr"/>
            <a:r>
              <a:rPr lang="hu-HU" sz="1400" dirty="0" smtClean="0"/>
              <a:t>Nyugtasd meg szívemet! </a:t>
            </a:r>
            <a:endParaRPr lang="en-GB" sz="1400" dirty="0"/>
          </a:p>
          <a:p>
            <a:pPr algn="ctr"/>
            <a:r>
              <a:rPr lang="hu-HU" sz="1400" dirty="0" smtClean="0"/>
              <a:t>Mutasd meg, hogy az igazi pihenés egyedül </a:t>
            </a:r>
          </a:p>
          <a:p>
            <a:pPr algn="ctr"/>
            <a:r>
              <a:rPr lang="hu-HU" sz="1400" dirty="0" smtClean="0"/>
              <a:t>Nálad található. </a:t>
            </a:r>
            <a:endParaRPr lang="en-GB" sz="1400" dirty="0"/>
          </a:p>
          <a:p>
            <a:pPr algn="ctr"/>
            <a:r>
              <a:rPr lang="hu-HU" sz="1400" dirty="0" smtClean="0"/>
              <a:t>Nem az embereknél, </a:t>
            </a:r>
          </a:p>
          <a:p>
            <a:pPr algn="ctr"/>
            <a:r>
              <a:rPr lang="hu-HU" sz="1400" dirty="0" smtClean="0"/>
              <a:t>nem a körülményekben, vagy a világi megoldásokban. </a:t>
            </a:r>
            <a:endParaRPr lang="en-GB" sz="1400" dirty="0"/>
          </a:p>
          <a:p>
            <a:pPr algn="ctr"/>
            <a:r>
              <a:rPr lang="hu-HU" sz="1400" dirty="0" smtClean="0"/>
              <a:t>Csakis akkor tudunk megpihenni, </a:t>
            </a:r>
          </a:p>
          <a:p>
            <a:pPr algn="ctr"/>
            <a:r>
              <a:rPr lang="hu-HU" sz="1400" dirty="0" smtClean="0"/>
              <a:t>ha megtanulunk Benned bízni.</a:t>
            </a:r>
            <a:endParaRPr lang="en-GB" sz="1400" dirty="0"/>
          </a:p>
          <a:p>
            <a:pPr algn="ctr"/>
            <a:r>
              <a:rPr lang="hu-HU" sz="1400" dirty="0" smtClean="0"/>
              <a:t>Kérlek, te adjál megnyugvást éjszaka, </a:t>
            </a:r>
          </a:p>
          <a:p>
            <a:pPr algn="ctr"/>
            <a:r>
              <a:rPr lang="hu-HU" sz="1400" dirty="0" smtClean="0"/>
              <a:t>Mutasd meg, hogy küzdelmeim megoldása abban rejlik, </a:t>
            </a:r>
          </a:p>
          <a:p>
            <a:pPr algn="ctr"/>
            <a:r>
              <a:rPr lang="hu-HU" sz="1400" dirty="0" smtClean="0"/>
              <a:t>hogy a Te erős és szerető kezedbe helyezem</a:t>
            </a:r>
          </a:p>
          <a:p>
            <a:pPr algn="ctr"/>
            <a:r>
              <a:rPr lang="hu-HU" sz="1400" dirty="0" smtClean="0"/>
              <a:t> gondjaimat, Rád  bízom életem és szívem vezetését.</a:t>
            </a:r>
            <a:endParaRPr lang="en-GB" sz="1400" dirty="0"/>
          </a:p>
          <a:p>
            <a:pPr algn="ctr"/>
            <a:r>
              <a:rPr lang="hu-HU" sz="1400" dirty="0" smtClean="0"/>
              <a:t>Add, hogy mindig tudatában legyek az igazságnak, hogy </a:t>
            </a:r>
          </a:p>
          <a:p>
            <a:pPr algn="ctr"/>
            <a:r>
              <a:rPr lang="hu-HU" sz="1400" dirty="0" smtClean="0"/>
              <a:t>Jézus Krisztus megbocsájt és szeret engem! </a:t>
            </a:r>
          </a:p>
          <a:p>
            <a:pPr algn="ctr"/>
            <a:r>
              <a:rPr lang="hu-HU" sz="1400" dirty="0" smtClean="0"/>
              <a:t>Szeretete oly jó és megnyugtató!</a:t>
            </a:r>
            <a:r>
              <a:rPr lang="en-GB" sz="1400" dirty="0" smtClean="0"/>
              <a:t> </a:t>
            </a:r>
            <a:endParaRPr lang="hu-HU" sz="1400" dirty="0" smtClean="0"/>
          </a:p>
          <a:p>
            <a:pPr algn="ctr"/>
            <a:r>
              <a:rPr lang="hu-HU" sz="1400" dirty="0" smtClean="0"/>
              <a:t>Te adjál nekem pihentető alvást </a:t>
            </a:r>
          </a:p>
          <a:p>
            <a:pPr algn="ctr"/>
            <a:r>
              <a:rPr lang="hu-HU" sz="1400" dirty="0" smtClean="0"/>
              <a:t>Megváltóm szerető karjaiban. </a:t>
            </a:r>
          </a:p>
          <a:p>
            <a:pPr algn="ctr"/>
            <a:r>
              <a:rPr lang="hu-HU" sz="1400" dirty="0" smtClean="0"/>
              <a:t>Jézus nevében.</a:t>
            </a:r>
          </a:p>
          <a:p>
            <a:pPr algn="ctr"/>
            <a:r>
              <a:rPr lang="hu-HU" sz="1400" dirty="0" smtClean="0"/>
              <a:t>Ámen.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33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2690" y="-1760838"/>
            <a:ext cx="12591533" cy="11003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151349" y="-687688"/>
            <a:ext cx="6647974" cy="9051326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hu-HU" sz="9600" b="1" dirty="0" smtClean="0">
                <a:latin typeface="Freestyle Script" panose="030804020302050B0404" pitchFamily="66" charset="0"/>
              </a:rPr>
              <a:t>Tarts szünetet, </a:t>
            </a:r>
          </a:p>
          <a:p>
            <a:pPr algn="ctr"/>
            <a:r>
              <a:rPr lang="hu-HU" sz="5400" dirty="0" smtClean="0">
                <a:latin typeface="Arial Narrow" panose="020B0606020202030204" pitchFamily="34" charset="0"/>
              </a:rPr>
              <a:t>szakadj ki ma a hétköznapok zűrzavarából, és tölts időt </a:t>
            </a:r>
          </a:p>
          <a:p>
            <a:pPr algn="ctr"/>
            <a:r>
              <a:rPr lang="hu-HU" sz="5400" dirty="0" smtClean="0">
                <a:latin typeface="Arial Narrow" panose="020B0606020202030204" pitchFamily="34" charset="0"/>
              </a:rPr>
              <a:t> kettesben Jézussal! </a:t>
            </a:r>
          </a:p>
          <a:p>
            <a:pPr algn="ctr"/>
            <a:r>
              <a:rPr lang="hu-HU" sz="5400" dirty="0" smtClean="0">
                <a:latin typeface="Arial Narrow" panose="020B0606020202030204" pitchFamily="34" charset="0"/>
              </a:rPr>
              <a:t>Békességre lelsz, reménység tölt el és új erőre kapsz, ha terheidet leteszed lábai elé. </a:t>
            </a:r>
            <a:endParaRPr lang="hu-HU" sz="5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8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143001" y="1142998"/>
            <a:ext cx="9144001" cy="6858002"/>
          </a:xfrm>
          <a:prstGeom prst="rect">
            <a:avLst/>
          </a:prstGeom>
          <a:effectLst>
            <a:innerShdw blurRad="1104900">
              <a:prstClr val="black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222422" y="111210"/>
            <a:ext cx="6376085" cy="874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latin typeface="Century Gothic" panose="020B0502020202020204" pitchFamily="34" charset="0"/>
              </a:rPr>
              <a:t>JÖJJETEK </a:t>
            </a:r>
            <a:r>
              <a:rPr lang="en-GB" sz="4000" dirty="0" smtClean="0">
                <a:latin typeface="Century Gothic" panose="020B0502020202020204" pitchFamily="34" charset="0"/>
              </a:rPr>
              <a:t> </a:t>
            </a:r>
            <a:r>
              <a:rPr lang="hu-HU" sz="6000" b="1" dirty="0" smtClean="0">
                <a:latin typeface="Kunstler Script" panose="030304020206070D0D06" pitchFamily="66" charset="0"/>
              </a:rPr>
              <a:t>énhozzám</a:t>
            </a:r>
            <a:endParaRPr lang="en-GB" sz="6000" b="1" dirty="0">
              <a:latin typeface="Kunstler Script" panose="030304020206070D0D06" pitchFamily="66" charset="0"/>
            </a:endParaRPr>
          </a:p>
          <a:p>
            <a:pPr algn="ctr"/>
            <a:r>
              <a:rPr lang="hu-HU" sz="7200" dirty="0" smtClean="0">
                <a:latin typeface="Kunstler Script" panose="030304020206070D0D06" pitchFamily="66" charset="0"/>
              </a:rPr>
              <a:t>mindnyájan, akik </a:t>
            </a:r>
            <a:endParaRPr lang="en-GB" sz="7200" dirty="0">
              <a:latin typeface="Kunstler Script" panose="030304020206070D0D06" pitchFamily="66" charset="0"/>
            </a:endParaRPr>
          </a:p>
          <a:p>
            <a:pPr algn="ctr"/>
            <a:r>
              <a:rPr lang="hu-HU" sz="4400" dirty="0" smtClean="0">
                <a:latin typeface="Broadway" panose="04040905080B02020502" pitchFamily="82" charset="0"/>
              </a:rPr>
              <a:t>MEGFÁRADTATOK</a:t>
            </a:r>
            <a:r>
              <a:rPr lang="en-GB" sz="5400" dirty="0" smtClean="0">
                <a:latin typeface="Kunstler Script" panose="030304020206070D0D06" pitchFamily="66" charset="0"/>
              </a:rPr>
              <a:t> </a:t>
            </a:r>
            <a:endParaRPr lang="hu-HU" sz="5400" dirty="0" smtClean="0">
              <a:latin typeface="Kunstler Script" panose="030304020206070D0D06" pitchFamily="66" charset="0"/>
            </a:endParaRPr>
          </a:p>
          <a:p>
            <a:pPr algn="ctr"/>
            <a:r>
              <a:rPr lang="en-GB" sz="7200" dirty="0" smtClean="0">
                <a:latin typeface="Kunstler Script" panose="030304020206070D0D06" pitchFamily="66" charset="0"/>
              </a:rPr>
              <a:t> </a:t>
            </a:r>
            <a:r>
              <a:rPr lang="hu-HU" sz="7200" dirty="0" smtClean="0">
                <a:latin typeface="Kunstler Script" panose="030304020206070D0D06" pitchFamily="66" charset="0"/>
              </a:rPr>
              <a:t>és megterheltettetek,</a:t>
            </a:r>
          </a:p>
          <a:p>
            <a:pPr algn="ctr"/>
            <a:r>
              <a:rPr lang="hu-HU" sz="7200" dirty="0" smtClean="0">
                <a:latin typeface="Kunstler Script" panose="030304020206070D0D06" pitchFamily="66" charset="0"/>
              </a:rPr>
              <a:t>és én </a:t>
            </a:r>
            <a:endParaRPr lang="en-GB" sz="7200" dirty="0">
              <a:latin typeface="Kunstler Script" panose="030304020206070D0D06" pitchFamily="66" charset="0"/>
            </a:endParaRPr>
          </a:p>
          <a:p>
            <a:pPr algn="ctr"/>
            <a:r>
              <a:rPr lang="hu-HU" sz="6000" dirty="0" smtClean="0">
                <a:latin typeface="Matura MT Script Capitals" panose="03020802060602070202" pitchFamily="66" charset="0"/>
              </a:rPr>
              <a:t>megnyugosztlak</a:t>
            </a:r>
          </a:p>
          <a:p>
            <a:pPr algn="ctr"/>
            <a:r>
              <a:rPr lang="hu-HU" sz="6000" dirty="0" smtClean="0">
                <a:latin typeface="Kunstler Script" panose="030304020206070D0D06" pitchFamily="66" charset="0"/>
              </a:rPr>
              <a:t>titeket. </a:t>
            </a:r>
            <a:endParaRPr lang="hu-HU" sz="6000" dirty="0" smtClean="0">
              <a:latin typeface="Matura MT Script Capitals" panose="03020802060602070202" pitchFamily="66" charset="0"/>
            </a:endParaRPr>
          </a:p>
          <a:p>
            <a:pPr algn="ctr"/>
            <a:endParaRPr lang="en-GB" sz="6000" dirty="0">
              <a:latin typeface="Matura MT Script Capitals" panose="03020802060602070202" pitchFamily="66" charset="0"/>
            </a:endParaRP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					</a:t>
            </a:r>
            <a:r>
              <a:rPr lang="hu-HU" dirty="0" smtClean="0"/>
              <a:t>Máté </a:t>
            </a:r>
            <a:r>
              <a:rPr lang="en-GB" dirty="0" smtClean="0"/>
              <a:t>11:28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2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04" r="46903"/>
          <a:stretch/>
        </p:blipFill>
        <p:spPr>
          <a:xfrm>
            <a:off x="-1" y="0"/>
            <a:ext cx="6858001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758" y="409074"/>
            <a:ext cx="6268453" cy="8556188"/>
          </a:xfrm>
          <a:prstGeom prst="rect">
            <a:avLst/>
          </a:prstGeom>
          <a:solidFill>
            <a:schemeClr val="accent4">
              <a:lumMod val="20000"/>
              <a:lumOff val="80000"/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8000" dirty="0" smtClean="0">
                <a:latin typeface="Mistral" panose="03090702030407020403" pitchFamily="66" charset="0"/>
              </a:rPr>
              <a:t>Mert</a:t>
            </a:r>
            <a:endParaRPr lang="en-GB" sz="8000" dirty="0">
              <a:latin typeface="Mistral" panose="03090702030407020403" pitchFamily="66" charset="0"/>
            </a:endParaRPr>
          </a:p>
          <a:p>
            <a:pPr algn="ctr"/>
            <a:r>
              <a:rPr lang="hu-HU" sz="7200" dirty="0" smtClean="0">
                <a:solidFill>
                  <a:schemeClr val="accent6">
                    <a:lumMod val="75000"/>
                  </a:schemeClr>
                </a:solidFill>
                <a:latin typeface="Rage Italic" panose="03070502040507070304" pitchFamily="66" charset="0"/>
              </a:rPr>
              <a:t>megitatom </a:t>
            </a:r>
            <a:endParaRPr lang="en-GB" sz="7200" dirty="0">
              <a:solidFill>
                <a:schemeClr val="accent6">
                  <a:lumMod val="75000"/>
                </a:schemeClr>
              </a:solidFill>
              <a:latin typeface="Rage Italic" panose="03070502040507070304" pitchFamily="66" charset="0"/>
            </a:endParaRPr>
          </a:p>
          <a:p>
            <a:pPr algn="ctr"/>
            <a:r>
              <a:rPr lang="hu-HU" sz="5400" b="1" dirty="0" smtClean="0">
                <a:latin typeface="Tempus Sans ITC" panose="04020404030D07020202" pitchFamily="82" charset="0"/>
              </a:rPr>
              <a:t>A SZOMJÚ LELKET,</a:t>
            </a:r>
            <a:endParaRPr lang="en-GB" sz="5400" b="1" dirty="0">
              <a:latin typeface="Tempus Sans ITC" panose="04020404030D07020202" pitchFamily="82" charset="0"/>
            </a:endParaRPr>
          </a:p>
          <a:p>
            <a:pPr algn="ctr"/>
            <a:r>
              <a:rPr lang="hu-HU" sz="8000" dirty="0" smtClean="0">
                <a:latin typeface="Mistral" panose="03090702030407020403" pitchFamily="66" charset="0"/>
              </a:rPr>
              <a:t>és</a:t>
            </a:r>
            <a:endParaRPr lang="en-GB" sz="41300" dirty="0">
              <a:solidFill>
                <a:schemeClr val="accent6">
                  <a:lumMod val="75000"/>
                </a:schemeClr>
              </a:solidFill>
              <a:latin typeface="Rage Italic" panose="03070502040507070304" pitchFamily="66" charset="0"/>
            </a:endParaRPr>
          </a:p>
          <a:p>
            <a:pPr algn="ctr"/>
            <a:r>
              <a:rPr lang="hu-HU" sz="5400" b="1" dirty="0" smtClean="0">
                <a:latin typeface="Tempus Sans ITC" panose="04020404030D07020202" pitchFamily="82" charset="0"/>
              </a:rPr>
              <a:t>MINDEN ÉHEZŐ LELKET</a:t>
            </a:r>
          </a:p>
          <a:p>
            <a:pPr algn="ctr"/>
            <a:r>
              <a:rPr lang="hu-HU" sz="6000" dirty="0" smtClean="0">
                <a:solidFill>
                  <a:schemeClr val="accent6">
                    <a:lumMod val="75000"/>
                  </a:schemeClr>
                </a:solidFill>
                <a:latin typeface="Rage Italic" panose="03070502040507070304" pitchFamily="66" charset="0"/>
              </a:rPr>
              <a:t>megelégítek</a:t>
            </a:r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hu-HU" sz="2800" dirty="0" smtClean="0">
              <a:latin typeface="Century Gothic" panose="020B0502020202020204" pitchFamily="34" charset="0"/>
            </a:endParaRPr>
          </a:p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Jeremiás </a:t>
            </a:r>
            <a:r>
              <a:rPr lang="en-GB" sz="2800" dirty="0" smtClean="0">
                <a:latin typeface="Century Gothic" panose="020B0502020202020204" pitchFamily="34" charset="0"/>
              </a:rPr>
              <a:t>31:25</a:t>
            </a:r>
            <a:endParaRPr lang="en-GB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3" y="0"/>
            <a:ext cx="9144002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-19127" y="562821"/>
            <a:ext cx="7229882" cy="81554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hu-HU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A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Kristen ITC" panose="03050502040202030202" pitchFamily="66" charset="0"/>
              </a:rPr>
              <a:t>A jóízű nevetés és a pihentető alvás a legjobb gyógymód mindenre. </a:t>
            </a:r>
            <a:endParaRPr lang="hu-HU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9A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6010" y="-112734"/>
            <a:ext cx="9150017" cy="9256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55583" y="1426943"/>
            <a:ext cx="6647974" cy="69568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hu-HU" sz="4800" dirty="0" smtClean="0">
                <a:latin typeface="Arial Rounded MT Bold" panose="020F0704030504030204" pitchFamily="34" charset="0"/>
              </a:rPr>
              <a:t>„A munkának és a pihenésnek is megvan a maga értéke. </a:t>
            </a:r>
          </a:p>
          <a:p>
            <a:pPr algn="r"/>
            <a:r>
              <a:rPr lang="hu-HU" sz="4800" dirty="0" smtClean="0">
                <a:latin typeface="Arial Rounded MT Bold" panose="020F0704030504030204" pitchFamily="34" charset="0"/>
              </a:rPr>
              <a:t>Éljünk mindkettővel megfelelően és ne hanyagoljuk el egyiket se! „</a:t>
            </a:r>
          </a:p>
          <a:p>
            <a:pPr algn="r"/>
            <a:endParaRPr lang="hu-HU" sz="3600" dirty="0" smtClean="0">
              <a:latin typeface="Arial Rounded MT Bold" panose="020F0704030504030204" pitchFamily="34" charset="0"/>
            </a:endParaRPr>
          </a:p>
          <a:p>
            <a:pPr algn="r"/>
            <a:r>
              <a:rPr lang="hu-HU" sz="4800" dirty="0" smtClean="0">
                <a:latin typeface="Arial Rounded MT Bold" panose="020F0704030504030204" pitchFamily="34" charset="0"/>
              </a:rPr>
              <a:t>/Alan Cohen/</a:t>
            </a:r>
            <a:endParaRPr lang="hu-HU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21" y="4656222"/>
            <a:ext cx="6446643" cy="4406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25" y="0"/>
            <a:ext cx="66157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 smtClean="0">
                <a:latin typeface="Kristen ITC" panose="03050502040202030202" pitchFamily="66" charset="0"/>
              </a:rPr>
              <a:t>A túl sok ágyban fekvés elbutít</a:t>
            </a:r>
            <a:endParaRPr lang="en-GB" sz="7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</TotalTime>
  <Words>434</Words>
  <Application>Microsoft Office PowerPoint</Application>
  <PresentationFormat>Diavetítés a képernyőre (4:3 oldalarány)</PresentationFormat>
  <Paragraphs>86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28" baseType="lpstr">
      <vt:lpstr>Arial</vt:lpstr>
      <vt:lpstr>Arial Narrow</vt:lpstr>
      <vt:lpstr>Arial Rounded MT Bold</vt:lpstr>
      <vt:lpstr>Berlin Sans FB</vt:lpstr>
      <vt:lpstr>Broadway</vt:lpstr>
      <vt:lpstr>Calibri</vt:lpstr>
      <vt:lpstr>Calibri Light</vt:lpstr>
      <vt:lpstr>Century Gothic</vt:lpstr>
      <vt:lpstr>Freestyle Script</vt:lpstr>
      <vt:lpstr>Juice ITC</vt:lpstr>
      <vt:lpstr>Kristen ITC</vt:lpstr>
      <vt:lpstr>Kunstler Script</vt:lpstr>
      <vt:lpstr>Matura MT Script Capitals</vt:lpstr>
      <vt:lpstr>Mistral</vt:lpstr>
      <vt:lpstr>Pristina</vt:lpstr>
      <vt:lpstr>Rage Italic</vt:lpstr>
      <vt:lpstr>Tempus Sans ITC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Zsuzsanna Kovacs-Biro</dc:creator>
  <cp:lastModifiedBy>Bea</cp:lastModifiedBy>
  <cp:revision>32</cp:revision>
  <dcterms:created xsi:type="dcterms:W3CDTF">2017-05-03T09:30:01Z</dcterms:created>
  <dcterms:modified xsi:type="dcterms:W3CDTF">2018-01-10T16:44:51Z</dcterms:modified>
</cp:coreProperties>
</file>